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BB358-9E44-48C9-9AD2-217C7BBA5F4F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2D8A9-DE9D-4901-B6FE-13215B600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07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2D8A9-DE9D-4901-B6FE-13215B6007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0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76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6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1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02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8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21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42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82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2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F25F-4986-4607-B0F6-8725109DD399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7EC1-7784-4063-AF35-1719CC30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2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433" y="169604"/>
            <a:ext cx="4968552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Year 5 Home </a:t>
            </a:r>
            <a:r>
              <a:rPr lang="en-GB" sz="2000" b="1" dirty="0" smtClean="0">
                <a:latin typeface="Comic Sans MS" panose="030F0702030302020204" pitchFamily="66" charset="0"/>
              </a:rPr>
              <a:t>Learning: </a:t>
            </a:r>
            <a:r>
              <a:rPr lang="en-GB" sz="2000" dirty="0" smtClean="0">
                <a:latin typeface="Comic Sans MS" panose="030F0702030302020204" pitchFamily="66" charset="0"/>
              </a:rPr>
              <a:t>Autumn term 1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Children’s Rights: Right or Wrong? 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515" y="3582947"/>
            <a:ext cx="3748540" cy="14157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 smtClean="0">
                <a:latin typeface="Comic Sans MS" panose="030F0702030302020204" pitchFamily="66" charset="0"/>
              </a:rPr>
              <a:t>Pupil challenge: </a:t>
            </a:r>
            <a:r>
              <a:rPr lang="en-GB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Present information about your child </a:t>
            </a:r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in any interesting way. Some possible ideas are: </a:t>
            </a:r>
            <a:r>
              <a:rPr lang="en-GB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diary </a:t>
            </a:r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entries, a PowerPoint, a </a:t>
            </a:r>
            <a:r>
              <a:rPr lang="en-GB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poster, as report </a:t>
            </a:r>
            <a:r>
              <a:rPr lang="en-GB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etc. </a:t>
            </a:r>
            <a:r>
              <a:rPr lang="en-GB" sz="1400" dirty="0" smtClean="0">
                <a:latin typeface="Comic Sans MS" panose="030F0702030302020204" pitchFamily="66" charset="0"/>
              </a:rPr>
              <a:t>Think about the UNCRC and the rights this child had/has.</a:t>
            </a:r>
            <a:endParaRPr lang="en-GB" sz="1400" b="1" dirty="0" smtClean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9508" y="203746"/>
            <a:ext cx="3816424" cy="3262432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omic Sans MS" panose="030F0702030302020204" pitchFamily="66" charset="0"/>
              </a:rPr>
              <a:t>Pupil/Parent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smtClean="0">
                <a:latin typeface="Comic Sans MS" panose="030F0702030302020204" pitchFamily="66" charset="0"/>
              </a:rPr>
              <a:t>challenge: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This half </a:t>
            </a:r>
            <a:r>
              <a:rPr lang="en-GB" sz="1400" dirty="0" smtClean="0">
                <a:latin typeface="Comic Sans MS" panose="030F0702030302020204" pitchFamily="66" charset="0"/>
              </a:rPr>
              <a:t>term, </a:t>
            </a:r>
            <a:r>
              <a:rPr lang="en-GB" sz="1400" dirty="0">
                <a:latin typeface="Comic Sans MS" panose="030F0702030302020204" pitchFamily="66" charset="0"/>
              </a:rPr>
              <a:t>we will be </a:t>
            </a:r>
            <a:r>
              <a:rPr lang="en-GB" sz="1400" dirty="0" smtClean="0">
                <a:latin typeface="Comic Sans MS" panose="030F0702030302020204" pitchFamily="66" charset="0"/>
              </a:rPr>
              <a:t>exploring the differences and similarities between the lives of children in the past and today.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Choose a well known </a:t>
            </a:r>
            <a:r>
              <a:rPr lang="en-GB" sz="1400" dirty="0" smtClean="0">
                <a:latin typeface="Comic Sans MS" panose="030F0702030302020204" pitchFamily="66" charset="0"/>
              </a:rPr>
              <a:t>child: </a:t>
            </a:r>
            <a:r>
              <a:rPr lang="en-GB" sz="1400" dirty="0" smtClean="0">
                <a:latin typeface="Comic Sans MS" panose="030F0702030302020204" pitchFamily="66" charset="0"/>
              </a:rPr>
              <a:t>this can be a fictional child, a historical figure or a famous child today, and consider how this child </a:t>
            </a:r>
            <a:r>
              <a:rPr lang="en-GB" sz="1400" dirty="0" smtClean="0">
                <a:latin typeface="Comic Sans MS" panose="030F0702030302020204" pitchFamily="66" charset="0"/>
              </a:rPr>
              <a:t>has, </a:t>
            </a:r>
            <a:r>
              <a:rPr lang="en-GB" sz="1400" dirty="0" smtClean="0">
                <a:latin typeface="Comic Sans MS" panose="030F0702030302020204" pitchFamily="66" charset="0"/>
              </a:rPr>
              <a:t>or does not </a:t>
            </a:r>
            <a:r>
              <a:rPr lang="en-GB" sz="1400" dirty="0" smtClean="0">
                <a:latin typeface="Comic Sans MS" panose="030F0702030302020204" pitchFamily="66" charset="0"/>
              </a:rPr>
              <a:t>have, </a:t>
            </a:r>
            <a:r>
              <a:rPr lang="en-GB" sz="1400" dirty="0" smtClean="0">
                <a:latin typeface="Comic Sans MS" panose="030F0702030302020204" pitchFamily="66" charset="0"/>
              </a:rPr>
              <a:t>rights. You may also want to think about whether this child is a role model to children today.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200" b="1" dirty="0" smtClean="0">
                <a:latin typeface="Comic Sans MS" panose="030F0702030302020204" pitchFamily="66" charset="0"/>
              </a:rPr>
              <a:t>As an extra </a:t>
            </a:r>
            <a:r>
              <a:rPr lang="en-GB" sz="1200" b="1" dirty="0" smtClean="0">
                <a:latin typeface="Comic Sans MS" panose="030F0702030302020204" pitchFamily="66" charset="0"/>
              </a:rPr>
              <a:t>challenge, can you think about a brand new (appropriate!)right that this child should be given to support them?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7741" y="4998719"/>
            <a:ext cx="4348191" cy="14157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omic Sans MS" panose="030F0702030302020204" pitchFamily="66" charset="0"/>
              </a:rPr>
              <a:t>Parent Challenge: </a:t>
            </a:r>
            <a:r>
              <a:rPr lang="en-GB" sz="1400" dirty="0" smtClean="0">
                <a:latin typeface="Comic Sans MS" panose="030F0702030302020204" pitchFamily="66" charset="0"/>
              </a:rPr>
              <a:t>Please help your child to choose a child and think about the life they led/lead. Encourage them to think about the rights this child had/has and the possible differences and similarities between this child and your own child’s life.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4515" y="5229200"/>
            <a:ext cx="15573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What rights do </a:t>
            </a:r>
            <a:r>
              <a:rPr lang="en-US" b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children have </a:t>
            </a:r>
            <a:endParaRPr lang="en-US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US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t</a:t>
            </a:r>
            <a:r>
              <a:rPr lang="en-US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oday?</a:t>
            </a:r>
            <a:endParaRPr lang="en-US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6" name="Folded Corner 25"/>
          <p:cNvSpPr/>
          <p:nvPr/>
        </p:nvSpPr>
        <p:spPr>
          <a:xfrm>
            <a:off x="5796136" y="3701632"/>
            <a:ext cx="3085778" cy="115980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en-GB" sz="1600" b="1" u="sng" dirty="0" smtClean="0">
                <a:solidFill>
                  <a:schemeClr val="tx1"/>
                </a:solidFill>
                <a:latin typeface="Comic Sans MS" pitchFamily="66" charset="0"/>
              </a:rPr>
              <a:t>??? THE FUTURE ???</a:t>
            </a:r>
          </a:p>
          <a:p>
            <a:pPr algn="ctr"/>
            <a:endParaRPr lang="en-GB" sz="16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mic Sans MS" pitchFamily="66" charset="0"/>
              </a:rPr>
              <a:t>What could Article 43 be?</a:t>
            </a:r>
          </a:p>
        </p:txBody>
      </p:sp>
      <p:pic>
        <p:nvPicPr>
          <p:cNvPr id="1043" name="Picture 19" descr="http://2.bp.blogspot.com/-eFUJvhF795k/Tvj6dOmK7WI/AAAAAAAAAwE/bfyHNWJ1vIQ/s1600/duchess+of+kent+and+young+victori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093"/>
          <a:stretch/>
        </p:blipFill>
        <p:spPr bwMode="auto">
          <a:xfrm>
            <a:off x="203802" y="2475002"/>
            <a:ext cx="1015069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https://encrypted-tbn2.gstatic.com/images?q=tbn:ANd9GcQzU5rioq-8lLQg4EI6hag_ywtDVcOL4how9wa6Uxee_v9Bl5-rrQ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8"/>
          <a:stretch/>
        </p:blipFill>
        <p:spPr bwMode="auto">
          <a:xfrm>
            <a:off x="1246138" y="2475002"/>
            <a:ext cx="787853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725106" y="1345408"/>
            <a:ext cx="220693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Which rights did these children have?</a:t>
            </a:r>
            <a:endParaRPr lang="en-US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048" name="Picture 24" descr="https://encrypted-tbn3.gstatic.com/images?q=tbn:ANd9GcQvxyegwvODkfiNb2TFFt1BD72v9OYQUc2UM_zl4xk1iVCBHNWED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785" y="2337120"/>
            <a:ext cx="1042520" cy="123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encrypted-tbn0.gstatic.com/images?q=tbn:ANd9GcRmm1Ds98VOTWtCwOixD_i-HA0G7PouZPP2-rDQuqeh-GtrR_3fUbn3SiL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008" y="3777741"/>
            <a:ext cx="706029" cy="117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30" descr="data:image/jpeg;base64,/9j/4AAQSkZJRgABAQAAAQABAAD/2wCEAAkGBxQSEhQUExQWFBUXFBQYFRUYFxQUFRUVFBQWFxcXFxUYHCggGBwlHBUUITEhJSkrLi4uFx8zODMsNygtLisBCgoKDg0OGxAQGjQkHyQsLCwsLCwsLCwsLCwsLCwsLCwsLCwsLCwsLCwsLCwsLCwsLCwsLCwsLCwsLCwsLCwsLP/AABEIAQkAvgMBIgACEQEDEQH/xAAbAAABBQEBAAAAAAAAAAAAAAACAQMEBQYAB//EAD0QAAEDAgQCCAQEBQMFAQAAAAEAAhEDIQQSMUEFUQYTImFxgZGxMqHB8EJi0eEHFCNSgjNy8RVDkqKyU//EABkBAAMBAQEAAAAAAAAAAAAAAAABAgMEBf/EACsRAAICAgEDAgYBBQAAAAAAAAABAhEDIRIEMUEiYRMyQlFxoYEjM7Hh8P/aAAwDAQACEQMRAD8Aw65KuhcB2iLl0JQEgOSI8qSEDEhclhOUqRcYH357IC6BpUy4+6Zx9TquZO21z4FHiMU0DK2dbuvzj0sm8S3PTc52pcQO6GyJ52afNbRh9znlkb7FY7GEtINUxM5bxPM2ubn1Q0cV1YvBbtbnvJ5cuaZGGDnQLxAJ+qCuwucWt0ByjXbf1W6SMQ+vcwgsILdWz2hcQTDhEqZguIVNC3MCNCC6wPdcjVR28PqZNB3XB+QMhdWwdUZREAaEubfvN7IdAFVxdSm6MxINwHCWFvdM2212V1geLipEu6p4gNIBLPCB+nmq40iWZTTdAuHZS4CdYLbgGOeqWnwaQCwh3df0gwVLpjNRQ4q5sioxhH99N0g+LTcfRBihTqHM2WuPPcm+sLOuwFVhhzQRzvI+hKRrntuCY7rx35SSR+yhxTKUmuxZ1GEGCghLQxTqtjlc62UjsyS4iI2P7JSFjKNHTCakCuSroUFiLoRQlhMBshIjKRBIgCUBKAiASGJCRFCSEAI1qlPqUabO2M1Qk5GHtEd5bp/wmqbZzXjsm8TeLKLhqBmTYH4navMnLE95BWsF5MckvA1iXS3MbSTEWm5+VoUU4mGAjRzgD/gXQT6+6l9IXgNY0ACBPk8NLR5SVTVj/SAF+0Z5wdD6tctooxY/w5gJqv2a3N33mAe+fZQGOHMwNFLwb8tOp3ho9HD91AYNVoSFJ2JP34qVhazgbPez/Ij3UamyfsArR8LpODc3Vh4HMhp8n6T5+SUnQwMNjHjV7Se8DfmWwp2F4iM14uBeQfY+6eIpObHVVWECxBD8vgINvBNMqD8QBA0eRB84Igzzd5LPuAPFQIgBsG8jY84H6rP1GcifIfQeWqseJ4G05iBrEyI2IIt5FUrTHfGnP6EqooCXgsaGyCDtcHKZBnmrenjBUJOZoJJMSGxudTfXzWZtNo8DufXvUrC1ADeWmRBtl75OqcopjTp2aGUqVlKAdZBuLQJuIO/ouC5JKnR1xlyVipYXBEpKGyEKMhJCBHBFC4BKgZ0JIRwkCQE7A4TPIiwaCfMyPWEVCgH4inRtANztJ/D5Bw9Ve0CGYd8CXQwHQSS3Qc40WW4Ti3DH0SdS6+8Agz9TK6Io5W7ZW9JGg1ahMw10EfKB7Kr6rs7SQ0jyLpj1Vt0qYc5HMuc4yLuLj7Bw9VF4fd1KdGyHeAcT7LRPRDWyDSof03dzyPSCFHbQPotRS4bLXub/AHG2xglNfyTgTmZ8xCn4haxlDSw94tr6eatcDjWMMZ8saw2Xeu/kjOANnRF4cNSO/wB0LcDTebdmdtIPgdkOSY3Ci1dxEluYA1WjX/TpuHfcSNtFDrY57jmpS2RoTcEE2JAvYapzD8DqauGRo3LXgO8CAb+SkYfCuZMQTJNw4Q0GwmQDM7jzCSaJaKTF4ypo4A725+f1VZXAJsCJHMHTwC1WLFKtZwDHt+I5Tp3nNIF9SPPnncTgXAxYi8EHlJ18FcZCaIGxt7yPRTMFaTGmpIDzExYERJNp5qMWQYM/I29bq0wNQ2MMeBAaxzoc8usTkF3xn8O46DQgvqGEzNq1GOGUFoyC2g+MN1DCWuidNN0yrjh+AaKNdokENZGxHwnJl1EEuty02VOubMto6MD0clSAJVibikJIRkJIUgIAuRJIQByJgXQuCALTE4zqwWfES4Gf8SLnyPms3jMR1eJDx+FziO4ZYaB3RAU/iVQNbzce1bX081SYHBuq1srpjNEbiZ9IE+i7EvJwkvjdcHK7nMne5vPo1FhKAyt5lwkbxb9FG4nR/rZdiDbuuflMeStuGYDL1YkkFwMG48lMtI2xq2W3RqnNNzTchxB7y02t6FTRhS50cm2B0Lpv4HT1Ka4VTNPEGAcr/k4fqPZaTC4YlxkRYAd9yb+qyNUqM9Q4cXZpbBzEjwKmUeDRstPS4XeQYPqCrKnghGiODY3IxeI4RmF9VmeK8FIIloEEQ4TDf935V6z/ACQTdfg7Xg2snwa7CtHltXg9TI2pTYHtvmp//m4HtAA3G+hvtAVAWMzEPa9uhDe20AXB7MxyuFv+J8Er4QudQMsOrDp67HYTbY7RTcWYK7Guc38DmEtE5XwYzCJbcwZ0gITaBxRisRhA0SJIvztYRy8fJQaJDTJuRcXkGwi45LUVMLFMAs7EyXgzYD9yFmK7MjoMWcRbugE+63hKznnGi7o8XqAMewu+Ihxm5DhJDtzManuVi29+d/VQeDwOw4SKjZBiYAO/KxB81a1aWWBIPZFx6LPP2KwPbQzCEhOEISFzWdIpCRGQkhIYKULkoTEcUiJJCQznjMZiS1hOm8yDfw+Sj4HFtpEOiS9xI5kWBJPg5/yVlhbgtkX2ImQq/H4UMPM5fG5y/NdUJWjjnGpEHEg1MRG4MA6SDePmtZwul2BNo+nesfw97uvpk7PE+Egffgt7xTBdW0Qew645EQNO5OSLg60VWM6TMp1IaNIk84vsrDDdPGnWnHe5wH0Kz1amwEhrJOu1hzcTYDvKrsZXDD2oExHIzOhdHI6JJX2Q267s9T4P0vpVTAtb71Wsw9YOAI5LwXh+LDXNJblm7XDf7uvVei+ONRgjbVHJp0y61ZoOIcQZRaXO0HusTxP+IOV5axojY8zCe6c1yKZkE7xz+/qsPgOEVqxeQIc1pcRodCY7tNPVHJtjrVl7jOmFd4sBf8JH1aqt7a7yKlMCdCWOO2xvtyKDg2Fq9aGOY3lLnFzXy1zszCx0gAZfM+SuqPCnuf1lNr2OA7VNxzh8fhD9YN4zaTPMFSTT2ZwakrQNXAF1EltgWkPYbwdy29gvLuJPmo7lJhe4VG0+pIBBNSnLBuQ+Ggkcu1PkvKulvChRDXAQXOPpCvFpk5NohcG4nks6+zTyDh2hHjC1HXB4BiLD2B+qxzMIMgeCDcgiYII+ivuC1ZaRrEesaIzq42LDqRZFCQlXLjOsIoSjKSEgG0TUsLoTA5LC5KgBApGOfmY124kE/wC631CYUnCubDmu0I9lUHTJyK0VtJrW5I1lt/8ALbmvQuM8OaKTfwgCXNGkETIG3lyWFr4UuAeNG/EN4nUeq3WM4fWxlCm+liBTaaIa9ppZy49qXZswLdYiNl1RVpoybqpIoa3BWNjMCZguiYDhBjvAuE9UpYd5GanmsAbtM5TLTdpghX+AeKgvZw7L2/2vGoP3cEHQqyw3D6Q2EqFyTL4xa2rM9R6P4TENa11NzA0Q3tkHxtEndTeifDXMe4A5WguaY7Wcsc5uf8kwDF9Vo6wpU2Fzg0NaJJI2Cruj8tF25S5z3lv9vWPc4NPeA4DyVdu4nvQPSXAZW9YHEgVaLn5+01tNlRrnG94bGbX8KkO4U9pzDKe4CAbzKuMcAdrR5aKtw76uHGVjDXoj4WggVqY2aMxAqNG0kEAR2lTSsStdivrYKqbNohp5jI35i6d4dgRhw99R0QC53IAXtzVhW6R0x/2qwdyNPJ/7PIb81V4vGiteo9vZOanRZLxnBlrnvgZiLEAAAG/agEQ1Fbuy0pPVfoZw3CabXUj1bW1XgGq6JdpJbm1gOItpYLz/APihg8tVtL8TabTHPNqfYeq9J6NPrVMSeua0ANEQZvMlZ/pth+s4hiTaGYenTneY6yB6rSPy2YZFUqPJuF4fPLdIV7gsPkB2mPa59VHp4PI2WyHucQ3/AGixJ7tVYMbAhZ5paHhW7FSJYSALlOkdK6EpC6EhiQkhEkQAiVcuQByULlyAI7cS5tVjdi+/ItMr1LovTy4eJ0c4eWo915jXp5hb4hdp5ELZ/wAP6+QVsO89rLTrAEzAdLSB6N9V14ZW7OXIuOifjaLWvz5jTdpmbFwNnNNnDxuJMEJunj65tTayp+dzXUmehcSfJSuIMEjdHQqIm6ZtCqBOAqPAfiKoeWwWsYMlJrtnQSS9w2LjaLAKzwUB0eCrOLVH9RUyfFkMc5jZec4XjuJpvlz3GDoRBHyn1ST2VR7hiXNiZ2UAV25gARm1ibry/HdJ8RiGdXTJD3QBAuPDvV10J6N1sO81qzyXOaW5ZJ1IJLnHU2VOViUa7m7dibXVdWxF0uMu3WCqwtdqolJjSRquj1EOOdeYceq1XcUxb5zUm1WsjYZabQfG4K9R6J2pEnmvMuI4lpNV/wDe9z7/AJiTbyIXRJpQRxu3NlPxIsDsrNNzubzChInukoSuGTt2dkVSoREAkRBSMcIXQjISEKShshciKFAhFyVcmAgRJIRIAHNBE8x8ynMHx5lPiLHNzZXDqnkkWBEDT8wCbc0QSZsJEayFW4JtI/hh0kkmxJJtqujC6jZz5fmPTa1ebJ/BDMLaqm4fTe/DtqakEtd5aE+SkYPEFpRIqJJxHFDRP9SlVj+5rHPB82zCi4jGUK4LThq7u8UnA+RhXH84SLJl76w+C5QmjaHH6iJwTh9Kg7PSwdd9SLdZDQ31VhXdjHH/ALNL/wAnkeQgfNNt/nn6ljf/ACP6KfhMDU/G4uPoqtGkpQXZL9juE4YAM1V7qrufwtHgwfUlMcQqgCAp1YwFmuKVzoLk6JS9jD3ZP/6s5lCpl1LYn+3NaV57iaswBtb6LX8VwppYFzybvc0H1lYlGa4pRZnjqTckCuSroXObCJQlSgIGSCEJCdIQkKBjRCGE8QhIQA1C5EQkTARclRNZKaV6QAhP9fLQAGyNyJsq/GcRyfB/z4rqHE2G7hHMa+i3+DKKtET49mehdHaLv5Crmt2zB7oELOYTi7S8sfDTMB34T+i0GG6S0Dg8jHCSNOXiF568y4+K1yKkkYY3dnomDqAGCtHhS2F5XguIOaACZA05jwP0VjT6TvZY3+RULRpfg9QY8JKtcLzgdOSLZT6gKux3TWo4G4Hc2XH5wFfKxOkbrH8RBJaLlY3i3F/6zKNPUkZ3fQKr6O8ce/ECbMyuMaknm47n5KJwip1mPB2NT6rSMUt+TGc29eD0bp6cmBw7Ny8fJpXngW9/ie++HpjZjnRv+EfqsGufqf7jNsHyCrlwSwuc2OCIBIEQQBKhIQjSKCgIQkJwoSgBlwQJ5wU7D0BTGdwkxYbBa48bm6RnkyKCtlcKR1NhzVbjuISC1pgd36pOM8X7Rg+hVI/E5jt7H912wwqBhDqvuhajyeaSm8gpKeqfdTkWWhrcZbJvC8KKlQQYJ5bq34hw51IBxuOaz2EqlpBBgggg8iFsG9K6FRnV12mmSPijMw99rhYzi7tEuooo2111SsqnFYlrKhaHBzZ7LgZBCQYqd0uLI5Jk99RMvCY62UhqJUVYdN5aZaYsR6rYfw+4ITXZUcN5AWU4TT6yq1u03Xq3BajWEbREK4v1JESSpsyP8acQ4cQoZXEZaIg/7nn9AomDeKzOVRov+Yc09/Fdoq4kvmYYxo7iCSfcKh4RiS3K7dpg943C2yRUtMOmadryWoSwpeLo/jbdrhPgowXmSi4umdSdnAJUoC5SMlLksLiFAwSrIY/DYVkVXf1SMxaG5iG7TyTWBwjS11WqclGmJe428gsP0h6Rde9wpNy09AI7TgNzyXb0uP63/BydTk+lfyWXF+kdw+kbEz4crabFQ8Vx19cQX5TyFmu8OXms1VDhBLS0OEi0AjmOfigD12HJxJVQEkyb96RrSEz1qkUiYJiQNYi20kawhjCDz3FTsPiri2u/7qCS11wUdExJ1cACwa6ETZIE2uxOqsMiLHxj/hBiaJcORCZ4djXZi4gPBu9uxGpJJNvFWOLcMwbSDqgIDm2lwY4TldzgmEqNoZt8Z9jP1aSj3CtarL6W9k26gFRk9OiA3EuG6dGLcU6cKk/l4RSDkXvRziVKjLnzm7rqXiulbpPVkjl+qzPVlO0qSngrsbm6onVsY6p8RJOpJ3K7hz4eRsQmmMTPWkPtsqYYZKM0zWcM4gQ2NQ12n5SrLi1BjAKgMNd8isvhawce5wgp93WVqZoN7UGRJ0CzlGM1UjvcadxLRpBuLhKqnA4V9F7GSXZrFvInkrqtRLDDhBXHlxcPwEZ26ZJhLTplxDRqTCKlSLjb1+9U/iajMMMzjL7ZRMR3u5LPFilN+wsmaMFsi9J8GazAxz3UsJRjNGtR+73HlsBzWf4dQoCm7EOphuHYcrKf467/AM55dyHpLx7+YHVNMUm9p0a1H7eQ2VDjuIGo1jPhpsBygczqT3r01FI862weLY91eo6o7U6AWDWjRoGwCbrNAZTAF4JJ8XGPkE1IjvRPNkxjPVg7JzCVw09pgeCCHAyJkRqOWqKjp5e6bqgg2Hp7pNJqmNOi94nihiKTerw9NmUhoygCpMTJMA5TyVTVwj2OAbLnSdBJkXiBdHg+IaS7K4CAYs4DQOj3SN4gWVm1KY7bX5tSWuO+mxvPipUOEaiHJuXqGsYH0XOpuZ1b5GcG5Ng4bxFwYCd4bjWtJdUBcZaRDiz4TMGNRp6LY0qVDirnvIFHEZRlpk9mpAuSd+XMALLcW4T1RILCwts5unms8ebn6Zal5X/eDofT3Fzg7X7HHYo1KjqjoBc5znRYXM2SPANxadv2+9VU1C5m8jb9FO4fXYZLxntpmy5RB7WomLW91v2OWhXNKQUzyPzTuHrXs9hG0uDTH+UK2ptkC8+bT7HcpN0b4cUJr1SoqW4Vx2KfZg3bNVqKPj96pqtVAdAnxU8mbrpsTdJkL+VfyQU8EZEi26l1MXlHgo7MUHI5MtdPijIbqsIccogH0TmFqOacxcRygwmMXWI7IN/ooWKxm2qEmPJmhFONGi/6s+nVpvy5ywZp8dJKlce6RPqPGUt+EExeCdlkTVqBt57QnxCSnSc4SNd1emjzXafc9H4n0jbRr9TTykU5FR9rv3aPD3WJ6QY91V5fNibeW6qzUmZvN/NJUqEgDkha0grdihyQm6AFGEDERNMtPyQnQn7uhabfe/8AwgB6mLBEQZsgBjyH7pxuk7oAaxDPf3R0QBb5onCR97Iq1OAECJGHfcXg6tcNR3iN1pcPxBuMb1OIIFcWpVTo8R8DvHmshTrxr9/opThmg76LPJjU/wA+GXjySxu0N4vDGk91N4iDEFQ6uEOrfRaHH1v5mj2v9ekJDt6lIagndzdfCVTUaiqEm1vuE6u49iBMG4UijUj4TB7lOdTa6zhKYfgsl57Jt4E6G2olUSpC06dU3zjykn/1FkZa4D/VqTyDHD5ko8HUdSMPFjvqPEHdWNRwideSiTo9DpunjmjfLZBo1D+J1R3cWAz80dY02kEsqNMflAPvCeDneAUHH4mxi+w7u8+KE7IzYfhRu/wNYjGtBsy/eZ9kuA4Y6vVYDYPdfuGp+SYwuDLi0u0Oq0/A3Bry7+1riPRTlk4xdE4MKlFzkVXSFwFYtZ8LAGjyUWg7JodUT3ZiSbkkn1UmjQaRyVwjxikck3bspgURKbmyIhUArUQQgog5AHPGnJC0SUVV+iVjbFAHTYlONNvL2QOENSULkIAfou1T7iIUVhgp9+mqQiJUGyco14j35Jp5XMvdUMshUkZmmCNPvkoDhlPd92XUX5T3HbkSna7YF/3lIQ5RqqVZwg7qqpPU5j5CGJobNJ7PheY5fqNCpGHxL4uGQN4LT5Buvon8MQ5rx2c8DLmnLr2tN40UarRDHHK7MJiTaR+ilm2CTU0rqwX1BqWvB2DjDT5gSkoNc74gGgaMHueadFYFwBGYXJHMLjUBPZ2HshF9UqnV2ON1Uug0ijWf+UNB73KBSqeyveO0upwVFn4qhzu8NvoscsvVGP3f+zoxvj0r97Mw111JpvhQqRhPSug89lcilDulQUKlaUBKVACvToFky5OG0eEoAJxsU3TOiUusgagB1xgqQHKLVKcDkCG3i6fYmHow6AmARE2KcbVkQbka/mHPxUTPJTjTuNeXNIKHK1MC7bjY/eh7kVComy0z2ASHfhF/GybB32QBPMbFPEgsPNV7Hp7q3fERLbnxA7uXegXYTKQQTqWzHIbeqcAt4pqlSfVc6O0YLiN4brlHcNk7XOUwDIgGfETpsj2Km3J2xzAMmoG8yB6kBW3TfG58RkGlNrWDxiT9FUcMqxVYfzN/+gm+JV89V7ub3H5rFwvKpfZf5N5S/ope7G2I6ghHReBZJXqzotbMeOrsrX6rpRVQgTEKdEjSlQtKACcjLvZA4pSUALKFmi4JGoAcckJsuQlABzZKklISmAjmwjplA9FTagB7D1IPhMeYgj0K4sGwytjmTfnf0QkfL2ROdAhIQyHQpbOIODQ3ucBzAdqPBQnIjogY4KkGRZIXk6poJ0lMQVJ8Ge5CXS7zSMXUSkU5aSH2CXQlrMJ0CZY6DPerQgwIH2VnOTi0OKtFM7RNhHsgC0JFCFEEhQByWUiVACoQlCQIAMlClKRACyulCiagDiU5TKaTlNMApRh9j3iO8bodkKQhHmZ+SWg0EgEwDvsPFcfqm0DHGtAIDtN45dxS1HDb10nyTZQoAcm0I2appmoRhMAm6+atqB5HxlVFPVT6axyq0VHTP//Z"/>
          <p:cNvSpPr>
            <a:spLocks noChangeAspect="1" noChangeArrowheads="1"/>
          </p:cNvSpPr>
          <p:nvPr/>
        </p:nvSpPr>
        <p:spPr bwMode="auto">
          <a:xfrm>
            <a:off x="155575" y="-1790700"/>
            <a:ext cx="26860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6" name="Picture 32" descr="File:Harry+potter-Harry Potter HP4 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534" y="2936667"/>
            <a:ext cx="779474" cy="108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://www.gollycorner.co.uk/l_02_rd_charlie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03"/>
          <a:stretch/>
        </p:blipFill>
        <p:spPr bwMode="auto">
          <a:xfrm>
            <a:off x="3029816" y="2316602"/>
            <a:ext cx="905430" cy="112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s://encrypted-tbn0.gstatic.com/images?q=tbn:ANd9GcRKUhruLgKjzCUGM4OMNP1wkJqM2GXx9J17K3Ig03HQpibJeoO3_Q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9" r="16910"/>
          <a:stretch/>
        </p:blipFill>
        <p:spPr bwMode="auto">
          <a:xfrm>
            <a:off x="1768639" y="5560214"/>
            <a:ext cx="904576" cy="78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http://www.mfiles.co.uk/illustrations/mystery-composer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702" y="5560214"/>
            <a:ext cx="802052" cy="7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greg! - diary-of-a-wimpy-kid Phot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38" y="4221562"/>
            <a:ext cx="683042" cy="133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57223" y="1369882"/>
            <a:ext cx="2025919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Due </a:t>
            </a:r>
            <a:r>
              <a:rPr lang="en-GB" b="1" dirty="0" smtClean="0">
                <a:latin typeface="Comic Sans MS" panose="030F0702030302020204" pitchFamily="66" charset="0"/>
              </a:rPr>
              <a:t>in: </a:t>
            </a:r>
            <a:r>
              <a:rPr lang="en-GB" dirty="0" smtClean="0">
                <a:latin typeface="Comic Sans MS" panose="030F0702030302020204" pitchFamily="66" charset="0"/>
              </a:rPr>
              <a:t>Wednesday 9th October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  <p:sp>
        <p:nvSpPr>
          <p:cNvPr id="8" name="AutoShape 2" descr="Image result for greta thunber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3" r="13722"/>
          <a:stretch/>
        </p:blipFill>
        <p:spPr>
          <a:xfrm>
            <a:off x="2778314" y="5570654"/>
            <a:ext cx="936104" cy="77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9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238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Manor Field Junior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</dc:creator>
  <cp:lastModifiedBy>Hayley Chapman</cp:lastModifiedBy>
  <cp:revision>24</cp:revision>
  <cp:lastPrinted>2014-11-06T16:24:38Z</cp:lastPrinted>
  <dcterms:created xsi:type="dcterms:W3CDTF">2014-10-23T15:26:33Z</dcterms:created>
  <dcterms:modified xsi:type="dcterms:W3CDTF">2024-07-17T09:32:24Z</dcterms:modified>
</cp:coreProperties>
</file>